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FA3ED-806F-420F-9DC1-B548D0C6B05A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8B6E0-B7B2-4CF9-A2C8-2206BF0B0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692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5BB15-43EF-E097-A884-316C79572B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12BF868-6179-4545-E1F8-8CF7D62E92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B19EF9E-8D39-D280-E472-C5870E22B9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1E22E6-300C-9B41-BCA0-018A5ABE60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92D6FE-B605-4667-9FE3-D8E5A9B5AD1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772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43030-94D2-0376-9471-791403FC7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7A95F0-CFFB-150E-17C1-80285176D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103FA-1616-CA2F-F8A2-7017AA5D3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2CF7-DBBE-4CE3-A8B4-7310B0A9FD45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58A2B-48FE-E62D-3388-B227CE0FD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7E840-375D-D2C6-9A13-98D498AF0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13CB-9806-4D5E-B78C-14197D950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261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81C11-39D1-FE10-9741-8D122154F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19CB5F-A158-824F-E143-1737120A6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11E44-0B82-03DB-942A-DACAEF306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2CF7-DBBE-4CE3-A8B4-7310B0A9FD45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22817-EFA3-8114-4C2C-156A75129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B9E5A-F869-3F3D-0AA9-A84FD518A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13CB-9806-4D5E-B78C-14197D950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025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4E45D0-4248-8D24-7EB8-80764152C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F43D41-CCB0-AEEE-DF21-1723FA98F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3FE65-640B-1748-30F5-C8494A213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2CF7-DBBE-4CE3-A8B4-7310B0A9FD45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FB4FD-B540-F6F0-C05D-2CFDA843E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A6401-A999-389B-320A-4613F46FC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13CB-9806-4D5E-B78C-14197D950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871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B75D6-B781-F5C6-8EED-22A88B7FD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6EBD3-85F9-0CA1-0787-9AD406CEF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4FCEF-6FF1-B831-568C-CB154EFC2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2CF7-DBBE-4CE3-A8B4-7310B0A9FD45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272FB-4880-C9BB-3A03-4E6560066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9BF51-DF14-E2CD-ADAD-EA830DD20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13CB-9806-4D5E-B78C-14197D950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68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4584C-8136-D70C-90A3-46DE8223C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33381-5891-62C3-2DCA-D9741C980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FF2C2-EACA-9608-0DFE-F0519CB38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2CF7-DBBE-4CE3-A8B4-7310B0A9FD45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EFF7E-A58F-0D32-0106-7A0CD7C5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49FCF-2827-7A80-2104-103EE41DB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13CB-9806-4D5E-B78C-14197D950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10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C0CB7-7135-9CAD-D6AC-81A567860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62E07-2F8F-6C54-31EA-08DBC6A34B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E003A9-B180-58E9-FE9C-2A7A6CE59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C07ED6-8860-91B6-48E0-9A641D7D6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2CF7-DBBE-4CE3-A8B4-7310B0A9FD45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B51864-61C4-8B56-5B00-5BD2B99F7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4AED9-B92E-974A-E1D6-05F6954A5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13CB-9806-4D5E-B78C-14197D950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57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4436E-4267-231D-A735-CF83DC028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8A8C8-085F-1E12-D30A-F759E243E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4BE47-794A-41F3-682F-DBB776566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DF243D-65EA-267B-85BA-5F5BEAAAF9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9B0647-27FF-537B-8977-D9B76E0557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1F2399-C949-1F9D-5E80-A104C53E2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2CF7-DBBE-4CE3-A8B4-7310B0A9FD45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858C17-C352-086E-13F3-C5F094246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D21F16-CAB4-5F3A-6906-BE0514F05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13CB-9806-4D5E-B78C-14197D950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151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4E070-B239-0055-EEB3-798E72158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0BA32F-A863-1B18-2D42-C7DC285D4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2CF7-DBBE-4CE3-A8B4-7310B0A9FD45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0D2FAB-63AC-7D9D-10BE-646B7B5EF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975BB9-0859-E1CD-1A98-07FAFACB2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13CB-9806-4D5E-B78C-14197D950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090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D2794D-9639-387A-7580-F6715300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2CF7-DBBE-4CE3-A8B4-7310B0A9FD45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84963C-AE9E-00BC-CD51-DB5887FA3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3C3B86-25A0-36AA-9290-6D48D631B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13CB-9806-4D5E-B78C-14197D950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301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0F422-21F8-6631-5981-08D488190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7A02E-73C4-6048-2E76-F2E8A0428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190120-F43B-2053-889D-00DC56F14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96CC5D-B213-7677-F97E-D3C1345B7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2CF7-DBBE-4CE3-A8B4-7310B0A9FD45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2E27F5-F1CB-70B0-9E54-062EF76EF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5EBC8-C55E-7344-F2BF-5B010CF6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13CB-9806-4D5E-B78C-14197D950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02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23A76-3FCE-9391-04B8-4062CA5CE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60CF00-AB4A-67E9-246E-0A2C55647F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66063E-0B44-CB00-8F07-02DB6022A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0D4A5-1581-43E7-B224-0A446277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2CF7-DBBE-4CE3-A8B4-7310B0A9FD45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C0D83E-AD29-F3D6-BE35-46F1039B6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DDAA7-1491-FC7A-1FBB-B0CA298FA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13CB-9806-4D5E-B78C-14197D950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13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1BED20-AAC8-EFE6-9E37-F3A83CEC4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49850-15EB-2632-F68A-46CC68735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06288-B391-B5DE-7D53-6084475268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5C2CF7-DBBE-4CE3-A8B4-7310B0A9FD45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48C95-940A-1732-1DE4-A00F1D8A3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A562B-C5B0-2A7C-A156-5BA7CA03F3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3A13CB-9806-4D5E-B78C-14197D950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31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411FC0B-B995-03E2-DE6F-406E45DA83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FA3F403-BDCD-F10E-4056-9EE8C65377C0}"/>
              </a:ext>
            </a:extLst>
          </p:cNvPr>
          <p:cNvSpPr/>
          <p:nvPr/>
        </p:nvSpPr>
        <p:spPr>
          <a:xfrm>
            <a:off x="340153" y="1421762"/>
            <a:ext cx="1485448" cy="200723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KS5</a:t>
            </a:r>
          </a:p>
          <a:p>
            <a:pPr algn="ctr"/>
            <a:r>
              <a:rPr lang="en-US" b="1" dirty="0"/>
              <a:t>YEAR</a:t>
            </a:r>
          </a:p>
          <a:p>
            <a:pPr algn="ctr"/>
            <a:r>
              <a:rPr lang="en-US" b="1" dirty="0"/>
              <a:t>12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7A2E2AC-A686-086E-3978-45B79A3F9D5D}"/>
              </a:ext>
            </a:extLst>
          </p:cNvPr>
          <p:cNvSpPr/>
          <p:nvPr/>
        </p:nvSpPr>
        <p:spPr>
          <a:xfrm>
            <a:off x="8643325" y="186797"/>
            <a:ext cx="1406620" cy="99934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/>
              <a:t>PENTECOST</a:t>
            </a:r>
          </a:p>
          <a:p>
            <a:pPr algn="ctr"/>
            <a:r>
              <a:rPr lang="en-US" sz="1600" b="1" dirty="0"/>
              <a:t>1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CF3C1A1-4C74-EF94-A9C0-C97BC0C4D762}"/>
              </a:ext>
            </a:extLst>
          </p:cNvPr>
          <p:cNvSpPr/>
          <p:nvPr/>
        </p:nvSpPr>
        <p:spPr>
          <a:xfrm>
            <a:off x="10259290" y="186796"/>
            <a:ext cx="1406620" cy="98620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/>
              <a:t>PENTECOST</a:t>
            </a:r>
          </a:p>
          <a:p>
            <a:pPr algn="ctr"/>
            <a:r>
              <a:rPr lang="en-US" sz="1600" b="1" dirty="0"/>
              <a:t>2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1FE280A-9353-4977-396C-C7EE8B7B145A}"/>
              </a:ext>
            </a:extLst>
          </p:cNvPr>
          <p:cNvSpPr/>
          <p:nvPr/>
        </p:nvSpPr>
        <p:spPr>
          <a:xfrm>
            <a:off x="340153" y="3533240"/>
            <a:ext cx="1485448" cy="193033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/>
              <a:t>KS5</a:t>
            </a:r>
          </a:p>
          <a:p>
            <a:pPr algn="ctr"/>
            <a:r>
              <a:rPr lang="en-US" b="1" dirty="0"/>
              <a:t>YEAR</a:t>
            </a:r>
          </a:p>
          <a:p>
            <a:pPr algn="ctr"/>
            <a:r>
              <a:rPr lang="en-US" b="1" dirty="0"/>
              <a:t>13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A6FA703-9228-FAF2-6F1B-27E1AE774967}"/>
              </a:ext>
            </a:extLst>
          </p:cNvPr>
          <p:cNvSpPr/>
          <p:nvPr/>
        </p:nvSpPr>
        <p:spPr>
          <a:xfrm>
            <a:off x="340153" y="5783555"/>
            <a:ext cx="1485448" cy="99934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/>
              <a:t>CPACs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D528530-E0AD-07F4-A5D2-754123E8DD93}"/>
              </a:ext>
            </a:extLst>
          </p:cNvPr>
          <p:cNvSpPr/>
          <p:nvPr/>
        </p:nvSpPr>
        <p:spPr>
          <a:xfrm>
            <a:off x="7014221" y="186797"/>
            <a:ext cx="1406620" cy="99934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/>
              <a:t>LENT </a:t>
            </a:r>
            <a:endParaRPr lang="en-US" sz="2000" b="1" dirty="0"/>
          </a:p>
          <a:p>
            <a:pPr algn="ctr"/>
            <a:r>
              <a:rPr lang="en-US" b="1" dirty="0"/>
              <a:t>2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569C7FB8-EB5D-764C-FFDE-B1995E14DCE0}"/>
              </a:ext>
            </a:extLst>
          </p:cNvPr>
          <p:cNvSpPr/>
          <p:nvPr/>
        </p:nvSpPr>
        <p:spPr>
          <a:xfrm>
            <a:off x="5398254" y="186797"/>
            <a:ext cx="1406620" cy="99934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/>
              <a:t>LENT</a:t>
            </a:r>
          </a:p>
          <a:p>
            <a:pPr algn="ctr"/>
            <a:r>
              <a:rPr lang="en-US" b="1" dirty="0"/>
              <a:t>1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7119BE0-D43A-9C26-0C69-FAD5A322F029}"/>
              </a:ext>
            </a:extLst>
          </p:cNvPr>
          <p:cNvSpPr/>
          <p:nvPr/>
        </p:nvSpPr>
        <p:spPr>
          <a:xfrm>
            <a:off x="3782289" y="186797"/>
            <a:ext cx="1406620" cy="99934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/>
              <a:t>ADVENT</a:t>
            </a:r>
            <a:endParaRPr lang="en-US" sz="2000" b="1" dirty="0"/>
          </a:p>
          <a:p>
            <a:pPr algn="ctr"/>
            <a:r>
              <a:rPr lang="en-US" b="1" dirty="0"/>
              <a:t>2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405981C-D071-196A-6EDD-3D0346B0C546}"/>
              </a:ext>
            </a:extLst>
          </p:cNvPr>
          <p:cNvSpPr/>
          <p:nvPr/>
        </p:nvSpPr>
        <p:spPr>
          <a:xfrm>
            <a:off x="2153186" y="186796"/>
            <a:ext cx="1406620" cy="99934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/>
              <a:t>ADVENT </a:t>
            </a:r>
            <a:endParaRPr lang="en-US" sz="2000" b="1" dirty="0"/>
          </a:p>
          <a:p>
            <a:pPr algn="ctr"/>
            <a:r>
              <a:rPr lang="en-US" b="1" dirty="0"/>
              <a:t>1</a:t>
            </a:r>
            <a:endParaRPr lang="en-US" sz="2000" b="1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9754B60-6C62-76A9-4289-28128F2E099B}"/>
              </a:ext>
            </a:extLst>
          </p:cNvPr>
          <p:cNvSpPr/>
          <p:nvPr/>
        </p:nvSpPr>
        <p:spPr>
          <a:xfrm>
            <a:off x="2153186" y="1421761"/>
            <a:ext cx="1406620" cy="2007236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Cells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Biological Molecules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267C955-2F1F-BFDC-330C-8392B1C9D06D}"/>
              </a:ext>
            </a:extLst>
          </p:cNvPr>
          <p:cNvSpPr/>
          <p:nvPr/>
        </p:nvSpPr>
        <p:spPr>
          <a:xfrm>
            <a:off x="3782289" y="1421760"/>
            <a:ext cx="1406620" cy="2007236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Cells - </a:t>
            </a:r>
            <a:r>
              <a:rPr lang="en-US" sz="1400" b="1" dirty="0">
                <a:solidFill>
                  <a:schemeClr val="tx1"/>
                </a:solidFill>
              </a:rPr>
              <a:t>membranes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DD483A2-A777-F96A-44AE-620FA5D377C9}"/>
              </a:ext>
            </a:extLst>
          </p:cNvPr>
          <p:cNvSpPr/>
          <p:nvPr/>
        </p:nvSpPr>
        <p:spPr>
          <a:xfrm>
            <a:off x="5398254" y="1421760"/>
            <a:ext cx="1406620" cy="2007236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Cells – immune system</a:t>
            </a:r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Organisms Exchange Substances with their Environment 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9CE99F96-2467-5751-4F7A-854406C3088C}"/>
              </a:ext>
            </a:extLst>
          </p:cNvPr>
          <p:cNvSpPr/>
          <p:nvPr/>
        </p:nvSpPr>
        <p:spPr>
          <a:xfrm>
            <a:off x="7014219" y="1421760"/>
            <a:ext cx="1406620" cy="2007236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Organisms Exchange Substances with their Environment- 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</a:rPr>
              <a:t>Mass Transport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</a:rPr>
              <a:t>---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Genetic Information, Variation and Relationships between Organisms - DNA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4C8886A8-6748-EAC9-8A52-1D5608B84E38}"/>
              </a:ext>
            </a:extLst>
          </p:cNvPr>
          <p:cNvSpPr/>
          <p:nvPr/>
        </p:nvSpPr>
        <p:spPr>
          <a:xfrm>
            <a:off x="8643324" y="1421760"/>
            <a:ext cx="1406620" cy="2007235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Genetic Information, Variation and Relationships between Organisms – Genetic Diversity /Taxonomy/</a:t>
            </a:r>
          </a:p>
          <a:p>
            <a:pPr algn="ctr"/>
            <a:r>
              <a:rPr lang="en-US" sz="1300" b="1" dirty="0">
                <a:solidFill>
                  <a:schemeClr val="tx1"/>
                </a:solidFill>
              </a:rPr>
              <a:t>Biodiversity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9445C2E2-1ECE-A5C0-9011-4350A2F6D8C8}"/>
              </a:ext>
            </a:extLst>
          </p:cNvPr>
          <p:cNvSpPr/>
          <p:nvPr/>
        </p:nvSpPr>
        <p:spPr>
          <a:xfrm>
            <a:off x="10233013" y="1421759"/>
            <a:ext cx="1406620" cy="2007235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Revision and Mocks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14A91DA-51D9-E1A5-C624-058509F904CB}"/>
              </a:ext>
            </a:extLst>
          </p:cNvPr>
          <p:cNvSpPr/>
          <p:nvPr/>
        </p:nvSpPr>
        <p:spPr>
          <a:xfrm>
            <a:off x="2153184" y="3533240"/>
            <a:ext cx="1406620" cy="1974205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en-US" sz="10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3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Organisms respond to change in their internal and external environments </a:t>
            </a:r>
            <a:endParaRPr lang="en-GB" sz="13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132E1299-7509-5EE2-6A67-8E48FF6C20AA}"/>
              </a:ext>
            </a:extLst>
          </p:cNvPr>
          <p:cNvSpPr/>
          <p:nvPr/>
        </p:nvSpPr>
        <p:spPr>
          <a:xfrm>
            <a:off x="3814790" y="3540698"/>
            <a:ext cx="1406620" cy="1970402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Energy transfers in and between organisms</a:t>
            </a:r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99C30243-6183-001F-E6FC-13D20F97AF4A}"/>
              </a:ext>
            </a:extLst>
          </p:cNvPr>
          <p:cNvSpPr/>
          <p:nvPr/>
        </p:nvSpPr>
        <p:spPr>
          <a:xfrm>
            <a:off x="5441332" y="3540698"/>
            <a:ext cx="1406620" cy="1975891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500" b="1" dirty="0">
                <a:solidFill>
                  <a:schemeClr val="tx1"/>
                </a:solidFill>
              </a:rPr>
              <a:t>Genetics, </a:t>
            </a:r>
            <a:r>
              <a:rPr lang="en-US" sz="1500" b="1" dirty="0" err="1">
                <a:solidFill>
                  <a:schemeClr val="tx1"/>
                </a:solidFill>
              </a:rPr>
              <a:t>PopulationsEvolution</a:t>
            </a:r>
            <a:r>
              <a:rPr lang="en-US" sz="1500" b="1" dirty="0">
                <a:solidFill>
                  <a:schemeClr val="tx1"/>
                </a:solidFill>
              </a:rPr>
              <a:t> and Ecosystems</a:t>
            </a:r>
          </a:p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0FB7F01B-6849-4CB2-C753-9EB97C1BD043}"/>
              </a:ext>
            </a:extLst>
          </p:cNvPr>
          <p:cNvSpPr/>
          <p:nvPr/>
        </p:nvSpPr>
        <p:spPr>
          <a:xfrm>
            <a:off x="7008382" y="3540698"/>
            <a:ext cx="1406620" cy="1966238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sz="1700" b="1" dirty="0">
                <a:solidFill>
                  <a:schemeClr val="tx1"/>
                </a:solidFill>
              </a:rPr>
              <a:t>Control of gene expression</a:t>
            </a:r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AE71B8F6-D2CC-F884-BE4B-FA3DD86573B4}"/>
              </a:ext>
            </a:extLst>
          </p:cNvPr>
          <p:cNvSpPr/>
          <p:nvPr/>
        </p:nvSpPr>
        <p:spPr>
          <a:xfrm>
            <a:off x="8632198" y="3540698"/>
            <a:ext cx="1406620" cy="1966238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Revision</a:t>
            </a:r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BE602E6A-E80B-89CA-93C0-D6811147452F}"/>
              </a:ext>
            </a:extLst>
          </p:cNvPr>
          <p:cNvSpPr/>
          <p:nvPr/>
        </p:nvSpPr>
        <p:spPr>
          <a:xfrm>
            <a:off x="10250810" y="3540698"/>
            <a:ext cx="1406620" cy="1966238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Revision and Exams</a:t>
            </a:r>
          </a:p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F6583274-585F-56B6-1B6F-9F2113CEDA35}"/>
              </a:ext>
            </a:extLst>
          </p:cNvPr>
          <p:cNvSpPr/>
          <p:nvPr/>
        </p:nvSpPr>
        <p:spPr>
          <a:xfrm>
            <a:off x="10259290" y="5776097"/>
            <a:ext cx="1406620" cy="999344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Catch up if necessary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2137B63C-9359-00D0-B1D2-6C313A3AA026}"/>
              </a:ext>
            </a:extLst>
          </p:cNvPr>
          <p:cNvSpPr/>
          <p:nvPr/>
        </p:nvSpPr>
        <p:spPr>
          <a:xfrm>
            <a:off x="2153184" y="5783553"/>
            <a:ext cx="706974" cy="999344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Yr 12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CA12E55-50CB-DD76-C5CC-0386724E866E}"/>
              </a:ext>
            </a:extLst>
          </p:cNvPr>
          <p:cNvSpPr/>
          <p:nvPr/>
        </p:nvSpPr>
        <p:spPr>
          <a:xfrm>
            <a:off x="111251" y="86710"/>
            <a:ext cx="1946149" cy="12308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SSPP SCIENCE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CURRICULUM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Biology</a:t>
            </a:r>
          </a:p>
        </p:txBody>
      </p:sp>
      <p:pic>
        <p:nvPicPr>
          <p:cNvPr id="3" name="Picture 2" descr="A red shield with gold keys and a sword&#10;&#10;Description automatically generated">
            <a:extLst>
              <a:ext uri="{FF2B5EF4-FFF2-40B4-BE49-F238E27FC236}">
                <a16:creationId xmlns:a16="http://schemas.microsoft.com/office/drawing/2014/main" id="{7166BA43-7C51-CB89-D02C-1D546518B8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86" y="107976"/>
            <a:ext cx="380124" cy="3801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2115D98-C724-EE28-D630-A8F44DC46FB3}"/>
              </a:ext>
            </a:extLst>
          </p:cNvPr>
          <p:cNvSpPr/>
          <p:nvPr/>
        </p:nvSpPr>
        <p:spPr>
          <a:xfrm>
            <a:off x="2904953" y="5776097"/>
            <a:ext cx="706974" cy="999344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Yr 13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10, 11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6BFB5F1-929B-3A12-988C-B0E1F38CC964}"/>
              </a:ext>
            </a:extLst>
          </p:cNvPr>
          <p:cNvSpPr/>
          <p:nvPr/>
        </p:nvSpPr>
        <p:spPr>
          <a:xfrm>
            <a:off x="3738238" y="5797363"/>
            <a:ext cx="706974" cy="999344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Yr 12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1, 3, 4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20B4873-9758-EFB4-B746-881E00BFA06D}"/>
              </a:ext>
            </a:extLst>
          </p:cNvPr>
          <p:cNvSpPr/>
          <p:nvPr/>
        </p:nvSpPr>
        <p:spPr>
          <a:xfrm>
            <a:off x="4475003" y="5792892"/>
            <a:ext cx="706974" cy="999344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Yr 13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7,8,9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482EE5F-5B09-AC47-42AD-6702D83A975C}"/>
              </a:ext>
            </a:extLst>
          </p:cNvPr>
          <p:cNvSpPr/>
          <p:nvPr/>
        </p:nvSpPr>
        <p:spPr>
          <a:xfrm>
            <a:off x="5359365" y="5797363"/>
            <a:ext cx="706974" cy="999344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Yr 12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08EEE49-A0F7-2263-19C2-81EF71CB4698}"/>
              </a:ext>
            </a:extLst>
          </p:cNvPr>
          <p:cNvSpPr/>
          <p:nvPr/>
        </p:nvSpPr>
        <p:spPr>
          <a:xfrm>
            <a:off x="6109516" y="5792892"/>
            <a:ext cx="706974" cy="999344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Yr 13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</a:rPr>
              <a:t>Catch up if necessary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6866F38-4C81-9032-A6DD-AF037C163E01}"/>
              </a:ext>
            </a:extLst>
          </p:cNvPr>
          <p:cNvSpPr/>
          <p:nvPr/>
        </p:nvSpPr>
        <p:spPr>
          <a:xfrm>
            <a:off x="6955768" y="5783552"/>
            <a:ext cx="706974" cy="999344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Yr 12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5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7382E22-0EF3-8ED9-CC40-CEAF0428B757}"/>
              </a:ext>
            </a:extLst>
          </p:cNvPr>
          <p:cNvSpPr/>
          <p:nvPr/>
        </p:nvSpPr>
        <p:spPr>
          <a:xfrm>
            <a:off x="7711692" y="5783552"/>
            <a:ext cx="706974" cy="999344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Yr 13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</a:rPr>
              <a:t>Catch up if necessary</a:t>
            </a:r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EC831E3-D2C1-A35E-863F-4879FE669A32}"/>
              </a:ext>
            </a:extLst>
          </p:cNvPr>
          <p:cNvSpPr/>
          <p:nvPr/>
        </p:nvSpPr>
        <p:spPr>
          <a:xfrm>
            <a:off x="8618162" y="5792892"/>
            <a:ext cx="706974" cy="999344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Yr 12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0B19A80-98E5-C706-EBC2-58139AB1A2BE}"/>
              </a:ext>
            </a:extLst>
          </p:cNvPr>
          <p:cNvSpPr/>
          <p:nvPr/>
        </p:nvSpPr>
        <p:spPr>
          <a:xfrm>
            <a:off x="9363453" y="5786730"/>
            <a:ext cx="706974" cy="999344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Yr 13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</a:rPr>
              <a:t>Catch up if necessary</a:t>
            </a:r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41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155</Words>
  <Application>Microsoft Office PowerPoint</Application>
  <PresentationFormat>Widescreen</PresentationFormat>
  <Paragraphs>73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Mrs Melanie Fearn</dc:creator>
  <cp:lastModifiedBy>Mrs Melanie Fearn</cp:lastModifiedBy>
  <cp:revision>1</cp:revision>
  <dcterms:created xsi:type="dcterms:W3CDTF">2025-06-20T13:35:08Z</dcterms:created>
  <dcterms:modified xsi:type="dcterms:W3CDTF">2025-06-20T13:36:13Z</dcterms:modified>
</cp:coreProperties>
</file>