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B1CDC-7B3E-4733-940D-2173FE483806}" v="2" dt="2025-06-20T13:55:11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elanie Fearn" userId="b4566c97-b572-4f40-9b86-19d4ce6f60a0" providerId="ADAL" clId="{F46B1CDC-7B3E-4733-940D-2173FE483806}"/>
    <pc:docChg chg="addSld delSld modSld">
      <pc:chgData name="Mrs Melanie Fearn" userId="b4566c97-b572-4f40-9b86-19d4ce6f60a0" providerId="ADAL" clId="{F46B1CDC-7B3E-4733-940D-2173FE483806}" dt="2025-06-20T13:55:15.921" v="10" actId="47"/>
      <pc:docMkLst>
        <pc:docMk/>
      </pc:docMkLst>
      <pc:sldChg chg="modSp del mod">
        <pc:chgData name="Mrs Melanie Fearn" userId="b4566c97-b572-4f40-9b86-19d4ce6f60a0" providerId="ADAL" clId="{F46B1CDC-7B3E-4733-940D-2173FE483806}" dt="2025-06-20T13:55:15.921" v="10" actId="47"/>
        <pc:sldMkLst>
          <pc:docMk/>
          <pc:sldMk cId="0" sldId="260"/>
        </pc:sldMkLst>
        <pc:spChg chg="mod">
          <ac:chgData name="Mrs Melanie Fearn" userId="b4566c97-b572-4f40-9b86-19d4ce6f60a0" providerId="ADAL" clId="{F46B1CDC-7B3E-4733-940D-2173FE483806}" dt="2025-06-19T08:38:48.550" v="7" actId="20577"/>
          <ac:spMkLst>
            <pc:docMk/>
            <pc:sldMk cId="0" sldId="260"/>
            <ac:spMk id="2" creationId="{0FAAEA9D-381C-ADB4-2673-CDA8694B176F}"/>
          </ac:spMkLst>
        </pc:spChg>
      </pc:sldChg>
      <pc:sldChg chg="add setBg">
        <pc:chgData name="Mrs Melanie Fearn" userId="b4566c97-b572-4f40-9b86-19d4ce6f60a0" providerId="ADAL" clId="{F46B1CDC-7B3E-4733-940D-2173FE483806}" dt="2025-06-20T13:55:11.054" v="9"/>
        <pc:sldMkLst>
          <pc:docMk/>
          <pc:sldMk cId="2207634439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C7FF0-EC3F-4261-B28C-B16B5FBD64BF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D7E5F-4626-4597-9FDE-57E4948B6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87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555DB-80C2-EB7E-7D04-80C5F81BD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239658FD-E210-6C91-C703-C9D88806D2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8EF1F47-A233-21D8-7D39-FE51B10A3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/>
              <a:t>?add specific modules in instead of chapters as this is referring to </a:t>
            </a:r>
            <a:r>
              <a:rPr lang="en-GB" altLang="en-US" dirty="0" err="1"/>
              <a:t>collins</a:t>
            </a:r>
            <a:r>
              <a:rPr lang="en-GB" altLang="en-US" dirty="0"/>
              <a:t> books only</a:t>
            </a:r>
          </a:p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34072325-28B5-9B24-80BE-0EF4FA00B9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9012C1-4105-4A94-BFAF-DEA935F2798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673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949FB-4F96-C5C5-3E82-9B12A2474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EC480-0A82-CFA4-150D-29B8FC3BE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0BC45-ADE5-E0B2-FC65-20210364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148CA-64E1-54DE-2B7C-90471C5A6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2918E-AD95-55A3-8B88-F33177C1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23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D06BF-F8F1-C4F4-3397-248758312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6DB30-EF6A-961F-688F-BB1F817D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81537-ABAC-8116-3B6B-3AD09673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B8EFE-BEFD-EA40-2C60-DF6307E77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D77B-2B58-B0E5-73B8-41128571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09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ADB6B2-CA9B-A593-B0A5-507343974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BE045-485C-DA16-437C-39C6F4150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8D49-872B-649E-038D-CB4D9152B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5CBA6-F6BD-7E23-F4FB-17686CBC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8864A-A6C7-821A-9A57-ECD51A8A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9CE01-1A79-C921-E5B8-1771A3E6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F92AB-1F73-3EF2-D72E-D6CE1A14D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99F71-7C06-D4CE-4A2A-9550CF17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E7B26-98ED-44A1-FDFD-D989AC3D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57F27-8D68-D936-A859-0A4F861E0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2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6128D-C828-499D-9333-9BF5E14DF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3D5D-6950-E05A-645B-AAA7D9CBD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32735-DF05-D700-FD0E-0F793484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63C8D-685D-D025-E4BC-8CC1D9EE4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B742-B0E3-F74D-8870-BABBDF06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21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53930-DEFB-791C-FB64-9A7AFCF7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4C8AB-B5A4-51DE-1442-3DFDFA633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A62BA-C5AD-9B50-FB1C-551D91BED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F0F0A-63A6-A105-526B-F558D8BFA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55932-8EDF-D3B4-B5CC-13A080E2D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809F4-6BA0-F3A5-2677-C03A8384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18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B3F12-429A-E08E-41EE-ACEB5151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7BA97-BF45-0010-5004-42129DA5D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6D111-B0F8-0615-DE48-E74B61E5B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DE9203-7588-0DD8-324C-E1FF151ED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268A8-9649-40B0-0168-7E4A2097A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77114-2EC5-AF25-8705-7EFCCEB0F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46CFDA-F564-BBEF-4BC9-E691DABF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16403A-9204-3CBE-C7BA-5F99B0FA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09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A9DE6-5965-15FC-7971-A4A6C286C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351CE-4D3E-D60F-ADF9-7762508C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1F724-B3A8-2338-05E8-3B44EAB3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89E74-DA1C-0C56-F9B1-7B950F512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40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03BD61-75BA-1758-33AB-2C60D66EC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71CB9F-4395-89CF-1D9C-3BE331E69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88CEA-91C5-73A5-85D2-8691D0AD7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2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38B69-488C-038B-FD8F-7516410B2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B7114-04CD-4A6E-EE51-C39CC85F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CDB8B-BECA-FADA-15D8-C3255E23F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A2E72-9CBB-FACD-78C1-0E5FF57D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DD61-391B-7CEA-A273-C999FC0FA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3207-3801-9D1E-98D4-7AE7AFB6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3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9665-2B33-534D-951A-B9287D99C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BCE00F-9536-DD00-58B8-81620C0B2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0306A-774C-7C3E-3A38-25878FF19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18C6D-AF29-AF97-59BE-00CC3C413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51143-E640-F65E-43BE-06C2CBB8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7862E-FEF4-6C23-DCAF-00EDA20F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9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41D61-AE5F-6655-6AF5-0FF3CB05F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8B06D-7756-80D4-495C-86ECE151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D1753-9532-2DA3-207A-E67B16CA8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890546-0532-472E-9D02-27D38F553049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F71F5-2F1F-503C-2C6E-800EFED42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A4A57-8FB6-FFAB-A042-E0DB5E42A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EFDD1C-1ACB-4F69-AEFE-2104AA281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97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44BD17-8D52-C799-9B22-38814AC52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551DD5-76C9-259F-051D-1C79C712672A}"/>
              </a:ext>
            </a:extLst>
          </p:cNvPr>
          <p:cNvSpPr/>
          <p:nvPr/>
        </p:nvSpPr>
        <p:spPr>
          <a:xfrm>
            <a:off x="339725" y="1422400"/>
            <a:ext cx="1485900" cy="2006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KS5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YEAR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35018A0-9CBC-B593-2152-7E437359D390}"/>
              </a:ext>
            </a:extLst>
          </p:cNvPr>
          <p:cNvSpPr/>
          <p:nvPr/>
        </p:nvSpPr>
        <p:spPr>
          <a:xfrm>
            <a:off x="8643938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PENTECOST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21B627F-E822-F9AC-AC2A-3AAD154C07CD}"/>
              </a:ext>
            </a:extLst>
          </p:cNvPr>
          <p:cNvSpPr/>
          <p:nvPr/>
        </p:nvSpPr>
        <p:spPr>
          <a:xfrm>
            <a:off x="10260013" y="187325"/>
            <a:ext cx="1406525" cy="9858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PENTECOST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F56DB46-A2B9-DF70-B562-54CDAB0FE1E9}"/>
              </a:ext>
            </a:extLst>
          </p:cNvPr>
          <p:cNvSpPr/>
          <p:nvPr/>
        </p:nvSpPr>
        <p:spPr>
          <a:xfrm>
            <a:off x="339725" y="3533775"/>
            <a:ext cx="1485900" cy="1930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KS5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YEAR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13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A5965E3-313A-0CCB-D35D-C005793D1099}"/>
              </a:ext>
            </a:extLst>
          </p:cNvPr>
          <p:cNvSpPr/>
          <p:nvPr/>
        </p:nvSpPr>
        <p:spPr>
          <a:xfrm>
            <a:off x="339725" y="5783263"/>
            <a:ext cx="1485900" cy="10001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CPACs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23FA6AC-6846-90B4-FE29-286D8304290D}"/>
              </a:ext>
            </a:extLst>
          </p:cNvPr>
          <p:cNvSpPr/>
          <p:nvPr/>
        </p:nvSpPr>
        <p:spPr>
          <a:xfrm>
            <a:off x="7013575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LENT </a:t>
            </a:r>
            <a:endParaRPr lang="en-US" sz="20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7C6377F-239D-2174-2955-702235D717F0}"/>
              </a:ext>
            </a:extLst>
          </p:cNvPr>
          <p:cNvSpPr/>
          <p:nvPr/>
        </p:nvSpPr>
        <p:spPr>
          <a:xfrm>
            <a:off x="5397500" y="187325"/>
            <a:ext cx="1408113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LENT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25D0EFC-FF3E-85D8-C788-F7ECE18F827A}"/>
              </a:ext>
            </a:extLst>
          </p:cNvPr>
          <p:cNvSpPr/>
          <p:nvPr/>
        </p:nvSpPr>
        <p:spPr>
          <a:xfrm>
            <a:off x="3783013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ADVENT</a:t>
            </a:r>
            <a:endParaRPr lang="en-US" sz="20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E700F05-31EA-8B38-215F-26018A7A00BC}"/>
              </a:ext>
            </a:extLst>
          </p:cNvPr>
          <p:cNvSpPr/>
          <p:nvPr/>
        </p:nvSpPr>
        <p:spPr>
          <a:xfrm>
            <a:off x="2152650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ADVENT </a:t>
            </a:r>
            <a:endParaRPr lang="en-US" sz="20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</a:t>
            </a:r>
            <a:endParaRPr lang="en-US" sz="2000" b="1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4C00A17-E22B-F1E4-1650-5A7A204642CD}"/>
              </a:ext>
            </a:extLst>
          </p:cNvPr>
          <p:cNvSpPr/>
          <p:nvPr/>
        </p:nvSpPr>
        <p:spPr>
          <a:xfrm>
            <a:off x="2152650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Atomic Structure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Amount of Substance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Intro to Organic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EF4FA6D-CC69-7E8C-5DE7-48DC5352EC32}"/>
              </a:ext>
            </a:extLst>
          </p:cNvPr>
          <p:cNvSpPr/>
          <p:nvPr/>
        </p:nvSpPr>
        <p:spPr>
          <a:xfrm>
            <a:off x="3783013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Alkanes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Haloalkanes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Bonding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Group 2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Group 7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AE9B727-61EB-5A23-769B-6B3160963147}"/>
              </a:ext>
            </a:extLst>
          </p:cNvPr>
          <p:cNvSpPr/>
          <p:nvPr/>
        </p:nvSpPr>
        <p:spPr>
          <a:xfrm>
            <a:off x="5397500" y="1422400"/>
            <a:ext cx="1408113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Energetics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Kinetics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Alkenes  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Alcohols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EF4C6C1-CC32-2EA4-21A8-40410E4DD893}"/>
              </a:ext>
            </a:extLst>
          </p:cNvPr>
          <p:cNvSpPr/>
          <p:nvPr/>
        </p:nvSpPr>
        <p:spPr>
          <a:xfrm>
            <a:off x="7013575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tx1"/>
                </a:solidFill>
              </a:rPr>
              <a:t>Equilibria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tx1"/>
                </a:solidFill>
              </a:rPr>
              <a:t>REDOX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3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tx1"/>
                </a:solidFill>
              </a:rPr>
              <a:t>Organic Analysis 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22AEB48-1CCA-311C-3862-866582512139}"/>
              </a:ext>
            </a:extLst>
          </p:cNvPr>
          <p:cNvSpPr/>
          <p:nvPr/>
        </p:nvSpPr>
        <p:spPr>
          <a:xfrm>
            <a:off x="8643938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tx1"/>
                </a:solidFill>
              </a:rPr>
              <a:t>Periodicity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6B36370-7BD4-385A-0DD4-CDABCDCF9613}"/>
              </a:ext>
            </a:extLst>
          </p:cNvPr>
          <p:cNvSpPr/>
          <p:nvPr/>
        </p:nvSpPr>
        <p:spPr>
          <a:xfrm>
            <a:off x="10233025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Revision and Mocks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99257D1-7A15-D8A8-3599-6F7AF84D0F89}"/>
              </a:ext>
            </a:extLst>
          </p:cNvPr>
          <p:cNvSpPr/>
          <p:nvPr/>
        </p:nvSpPr>
        <p:spPr>
          <a:xfrm>
            <a:off x="2152650" y="3533775"/>
            <a:ext cx="1406525" cy="197326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Optical Isomerism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endParaRPr lang="en-US" sz="105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Aldehydes &amp; Ketones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endParaRPr lang="en-US" sz="105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Thermodynamics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Acids &amp; Bases</a:t>
            </a:r>
            <a:endParaRPr lang="en-US" sz="105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5B99F43C-8CA4-F998-0207-48597AC22D4A}"/>
              </a:ext>
            </a:extLst>
          </p:cNvPr>
          <p:cNvSpPr/>
          <p:nvPr/>
        </p:nvSpPr>
        <p:spPr>
          <a:xfrm>
            <a:off x="3814763" y="3540125"/>
            <a:ext cx="1406525" cy="197167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Carboxylic Acids &amp; </a:t>
            </a:r>
            <a:r>
              <a:rPr lang="en-US" sz="1100" b="1" dirty="0" err="1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Derivitives</a:t>
            </a:r>
            <a:r>
              <a:rPr lang="en-US" sz="110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Arial"/>
                <a:cs typeface="Arial"/>
              </a:rPr>
              <a:t>Aromatic Chemistry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Arial"/>
                <a:cs typeface="Arial"/>
              </a:rPr>
              <a:t>Amines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Arial"/>
                <a:cs typeface="Arial"/>
              </a:rPr>
              <a:t>Electrochemical Cells 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D981EB7-B0AA-4DAC-B64B-E3AB540EEB82}"/>
              </a:ext>
            </a:extLst>
          </p:cNvPr>
          <p:cNvSpPr/>
          <p:nvPr/>
        </p:nvSpPr>
        <p:spPr>
          <a:xfrm>
            <a:off x="5441950" y="3540125"/>
            <a:ext cx="1406525" cy="19764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Polymers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Amino acids, proteins &amp; DNA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Rate Equations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23AB31D-77CC-3BFD-2504-004B0E709F04}"/>
              </a:ext>
            </a:extLst>
          </p:cNvPr>
          <p:cNvSpPr/>
          <p:nvPr/>
        </p:nvSpPr>
        <p:spPr>
          <a:xfrm>
            <a:off x="7008813" y="3540125"/>
            <a:ext cx="1406525" cy="196691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NMR &amp; Chromatography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Organic Synthesis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Equilibrium Constants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Transition Metals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E105BE2-724E-9A5D-C925-35F29A195CD3}"/>
              </a:ext>
            </a:extLst>
          </p:cNvPr>
          <p:cNvSpPr/>
          <p:nvPr/>
        </p:nvSpPr>
        <p:spPr>
          <a:xfrm>
            <a:off x="8632825" y="3540125"/>
            <a:ext cx="1406525" cy="196691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Period 3 elements &amp; Inorganic Ions </a:t>
            </a: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A454D258-AEA2-DEEA-048D-38473624803C}"/>
              </a:ext>
            </a:extLst>
          </p:cNvPr>
          <p:cNvSpPr/>
          <p:nvPr/>
        </p:nvSpPr>
        <p:spPr>
          <a:xfrm>
            <a:off x="10250488" y="3540125"/>
            <a:ext cx="1406525" cy="196691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Revision and Exams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8D487FC-0D5E-46FF-9BC0-9E13121D9CA0}"/>
              </a:ext>
            </a:extLst>
          </p:cNvPr>
          <p:cNvSpPr/>
          <p:nvPr/>
        </p:nvSpPr>
        <p:spPr>
          <a:xfrm>
            <a:off x="10260013" y="5775325"/>
            <a:ext cx="1406525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Catch up if necessary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2AF6C0A1-5D86-9DDB-FB7B-C14CE8F6FEF9}"/>
              </a:ext>
            </a:extLst>
          </p:cNvPr>
          <p:cNvSpPr/>
          <p:nvPr/>
        </p:nvSpPr>
        <p:spPr>
          <a:xfrm>
            <a:off x="2152650" y="5783263"/>
            <a:ext cx="708025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5649BA6-0B68-1E39-1ADE-0515511AB8E5}"/>
              </a:ext>
            </a:extLst>
          </p:cNvPr>
          <p:cNvSpPr/>
          <p:nvPr/>
        </p:nvSpPr>
        <p:spPr>
          <a:xfrm>
            <a:off x="111125" y="87313"/>
            <a:ext cx="1946275" cy="12303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SSPP SCIENCE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CURRICULUM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Chemistry</a:t>
            </a:r>
          </a:p>
        </p:txBody>
      </p:sp>
      <p:pic>
        <p:nvPicPr>
          <p:cNvPr id="14362" name="Picture 2" descr="A red shield with gold keys and a sword&#10;&#10;Description automatically generated">
            <a:extLst>
              <a:ext uri="{FF2B5EF4-FFF2-40B4-BE49-F238E27FC236}">
                <a16:creationId xmlns:a16="http://schemas.microsoft.com/office/drawing/2014/main" id="{A4FE9B55-2BD5-7763-4154-DEFD10B80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6" y="125049"/>
            <a:ext cx="420914" cy="4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D1F342-4B71-1A3C-B70B-8CF6A6E69116}"/>
              </a:ext>
            </a:extLst>
          </p:cNvPr>
          <p:cNvSpPr/>
          <p:nvPr/>
        </p:nvSpPr>
        <p:spPr>
          <a:xfrm>
            <a:off x="2905125" y="5775325"/>
            <a:ext cx="706438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CB6C19-BB71-1DCF-025C-DC78482695EC}"/>
              </a:ext>
            </a:extLst>
          </p:cNvPr>
          <p:cNvSpPr/>
          <p:nvPr/>
        </p:nvSpPr>
        <p:spPr>
          <a:xfrm>
            <a:off x="3738563" y="5797550"/>
            <a:ext cx="706437" cy="9985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1761CE2-F89E-B343-C2C6-EB8673316E3F}"/>
              </a:ext>
            </a:extLst>
          </p:cNvPr>
          <p:cNvSpPr/>
          <p:nvPr/>
        </p:nvSpPr>
        <p:spPr>
          <a:xfrm>
            <a:off x="4475163" y="5792788"/>
            <a:ext cx="706437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10, 9, 8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B53ED71-C5BB-C67F-4D32-A1425B7A77D9}"/>
              </a:ext>
            </a:extLst>
          </p:cNvPr>
          <p:cNvSpPr/>
          <p:nvPr/>
        </p:nvSpPr>
        <p:spPr>
          <a:xfrm>
            <a:off x="5359400" y="5797550"/>
            <a:ext cx="706438" cy="9985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2, 3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6F2A4EF-F8C0-82DE-40EC-E14708D59F28}"/>
              </a:ext>
            </a:extLst>
          </p:cNvPr>
          <p:cNvSpPr/>
          <p:nvPr/>
        </p:nvSpPr>
        <p:spPr>
          <a:xfrm>
            <a:off x="6110288" y="5792788"/>
            <a:ext cx="706437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4E7A963-C8EE-8799-CDE4-2185ECCEF7B6}"/>
              </a:ext>
            </a:extLst>
          </p:cNvPr>
          <p:cNvSpPr/>
          <p:nvPr/>
        </p:nvSpPr>
        <p:spPr>
          <a:xfrm>
            <a:off x="6956425" y="5783263"/>
            <a:ext cx="706438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325E3E3-898C-E602-0C78-4F884C2A3882}"/>
              </a:ext>
            </a:extLst>
          </p:cNvPr>
          <p:cNvSpPr/>
          <p:nvPr/>
        </p:nvSpPr>
        <p:spPr>
          <a:xfrm>
            <a:off x="7712075" y="5783263"/>
            <a:ext cx="706438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7, 12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3897897-F3D2-3780-A6CD-D87A6EB1BC9D}"/>
              </a:ext>
            </a:extLst>
          </p:cNvPr>
          <p:cNvSpPr/>
          <p:nvPr/>
        </p:nvSpPr>
        <p:spPr>
          <a:xfrm>
            <a:off x="8618538" y="5792788"/>
            <a:ext cx="706437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5, 6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B61949B-3E6E-58FC-2D51-925EB9CB65EB}"/>
              </a:ext>
            </a:extLst>
          </p:cNvPr>
          <p:cNvSpPr/>
          <p:nvPr/>
        </p:nvSpPr>
        <p:spPr>
          <a:xfrm>
            <a:off x="9363075" y="5786438"/>
            <a:ext cx="708025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63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155</Words>
  <Application>Microsoft Office PowerPoint</Application>
  <PresentationFormat>Widescreen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Melanie Fearn</dc:creator>
  <cp:lastModifiedBy>Mrs Melanie Fearn</cp:lastModifiedBy>
  <cp:revision>1</cp:revision>
  <dcterms:created xsi:type="dcterms:W3CDTF">2025-06-18T12:41:15Z</dcterms:created>
  <dcterms:modified xsi:type="dcterms:W3CDTF">2025-06-20T13:55:22Z</dcterms:modified>
</cp:coreProperties>
</file>