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B414E-4D3F-4826-8A68-171112189FF9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0C971-BAD0-4E46-8EB1-672E48DB4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99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BF63C82-D683-269A-D97D-9B644B024A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E6ED65F3-EE72-B4EA-8CE9-7AE67342D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/>
              <a:t>?add specific modules in instead of chapters as this is referring to collins books only</a:t>
            </a:r>
          </a:p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679A7E2-E735-6730-367E-EDE636F27C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0F6D2E-213E-4B16-8C9B-9A2CA62221DB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398F-21E3-A2F2-F3B7-CE2365867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5AD30-0D61-1EFA-AA9F-7A0EE2C28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0FB3E-E2CA-5F9A-0DCD-669D8624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0675C-7DC9-6B45-60CF-FC730FA41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92327-6C2F-A34B-0FA8-C762E549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57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3D74-9B73-AC7E-1A39-5C341EC0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6A6F0-D582-9BA0-B7CA-8A3638DF0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5AE4C-F92A-930A-7B98-8027BB10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E292-F307-6FE1-08CD-914076EC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BB553-D4A3-CC96-0E2B-D3B6AED1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76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65D6C-2008-6946-4975-AF9834F43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5953B-425D-3728-6C0D-08C335946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EB0D9-98D2-65D4-5522-7D2DC461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89C55-1A32-193C-DBA0-E0C22CDA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F41AB-4E87-101D-2448-CCF73FFC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6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7587-B9A3-F0E5-18C6-404F7141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EFAC1-59FB-3530-9C75-DDFCFF50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7D84A-C390-37FD-74C3-8B9B40BA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4CEAE-436D-7BE6-8A69-15F53F9D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7ADF3-185B-2EEF-97CF-32709136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65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7ED4-C854-2A6C-7F4A-C338A133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0988D-CF51-0F57-2F46-BA3704AA7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CD74-B5EB-1321-0DF7-E1C11AD9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1A40E-E3EF-44B3-AFA6-E87DDABF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CB411-FEA6-C55E-65A9-8A26F842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15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C9A4-E9D8-0B51-985D-FA878C9F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F650F-F6D3-944B-0E67-C99133735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77D04-66D7-2423-DA8C-70368AA0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9422C-9779-221A-B28D-DA69B06C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11E55-A1A0-5E43-5D36-FB2C6C87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E8C2A-9937-E1A6-565E-3471654C9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2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3C7B-DAEE-D826-4535-A8350570F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806FA-F339-3E43-A5E7-DE6D2F961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A020C-B45C-CFB7-A21A-E32273044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7D8CD-CF88-FADC-2820-32099BCF0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429B8-8A87-30AD-AFC0-129B4F3DC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00A3B-32D4-DB1A-143D-A922C6F5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13205D-A674-90E2-4C82-914DF5E1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55BC37-E11D-5523-575C-4AEF912D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7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B557-A800-4B6C-C3AA-5A7C1E09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6F5EA-71D1-CAE1-DB50-73196F50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60F6C-E96A-F9EF-CCB9-6A58265F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E9477-B3D8-56E2-CF5B-46722635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F6181-4C11-828D-446B-31035AFE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735FD1-33FA-EE54-B50D-4CEDE79C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CB7D9-50DC-AA59-EEF1-E4E46A52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6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C8AF-59AF-CDAE-FE7F-0613796DD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4843A-D0BC-85A6-5A83-64EEC2F23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0227B-7073-C078-9E8A-965A99E64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ECFED-66D9-B3D0-7726-32160B22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BDDE7-97AE-B09E-C24E-D6E4DC15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01797-B4E1-0F37-6DE2-C1FE1D8D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16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F452F-01F4-820D-E583-17DE52328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71E8F2-8307-DB93-D049-A5999E546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FEF14-B90E-4282-9905-4258AC9D0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53BA8-89CD-5BC6-BCD7-03ECEFE4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01A2B-586D-4D01-93B0-1D3FAD77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D67A8-F82B-06B2-7C4B-1F4059AB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74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9E8F3-2B53-CE9D-DE05-45C52678F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DF329-1EF1-465E-0D5C-C3A0471A8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5E19D-CCE9-382A-86F3-0E2B10F66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A386AF-F96A-4EF3-9331-8E966AF37FF8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575E8-BB6D-8B93-99C0-B3AED88EB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2B53-A7A6-1107-37D7-FC4105D92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9B4D5D-D1B6-4E85-8B82-A60A72F070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9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1EB77F-ED56-3FD1-8AB8-84109819FDDD}"/>
              </a:ext>
            </a:extLst>
          </p:cNvPr>
          <p:cNvSpPr/>
          <p:nvPr/>
        </p:nvSpPr>
        <p:spPr>
          <a:xfrm>
            <a:off x="339725" y="1422400"/>
            <a:ext cx="1485900" cy="2006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KS5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YEAR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9182F42-7050-551A-83CE-409FB0A878A1}"/>
              </a:ext>
            </a:extLst>
          </p:cNvPr>
          <p:cNvSpPr/>
          <p:nvPr/>
        </p:nvSpPr>
        <p:spPr>
          <a:xfrm>
            <a:off x="8643938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PENTECOST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F2373C-2DEF-C8A3-6D89-60EDA93D4C1C}"/>
              </a:ext>
            </a:extLst>
          </p:cNvPr>
          <p:cNvSpPr/>
          <p:nvPr/>
        </p:nvSpPr>
        <p:spPr>
          <a:xfrm>
            <a:off x="10260013" y="187325"/>
            <a:ext cx="1406525" cy="9858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PENTECOST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59AEA2-B1CC-7493-D6CC-2F2F3DE7312C}"/>
              </a:ext>
            </a:extLst>
          </p:cNvPr>
          <p:cNvSpPr/>
          <p:nvPr/>
        </p:nvSpPr>
        <p:spPr>
          <a:xfrm>
            <a:off x="339725" y="3533775"/>
            <a:ext cx="1485900" cy="1930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KS5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YEAR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13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7BAB973-9C3E-766B-F026-8F014DD9733F}"/>
              </a:ext>
            </a:extLst>
          </p:cNvPr>
          <p:cNvSpPr/>
          <p:nvPr/>
        </p:nvSpPr>
        <p:spPr>
          <a:xfrm>
            <a:off x="339725" y="5783263"/>
            <a:ext cx="1485900" cy="10001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CPACs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E1FE3AC-EA80-ED1E-70D5-21F8E8959965}"/>
              </a:ext>
            </a:extLst>
          </p:cNvPr>
          <p:cNvSpPr/>
          <p:nvPr/>
        </p:nvSpPr>
        <p:spPr>
          <a:xfrm>
            <a:off x="7013575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LENT 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3D4A3F5-C1E3-146C-A1FA-D783F30622F4}"/>
              </a:ext>
            </a:extLst>
          </p:cNvPr>
          <p:cNvSpPr/>
          <p:nvPr/>
        </p:nvSpPr>
        <p:spPr>
          <a:xfrm>
            <a:off x="5397500" y="187325"/>
            <a:ext cx="1408113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LENT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8E4E5E0-99FF-9EFE-F7A4-382972286AA0}"/>
              </a:ext>
            </a:extLst>
          </p:cNvPr>
          <p:cNvSpPr/>
          <p:nvPr/>
        </p:nvSpPr>
        <p:spPr>
          <a:xfrm>
            <a:off x="3783013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ADVENT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359D4B3-3E5D-0864-04DE-CCE20A75B07B}"/>
              </a:ext>
            </a:extLst>
          </p:cNvPr>
          <p:cNvSpPr/>
          <p:nvPr/>
        </p:nvSpPr>
        <p:spPr>
          <a:xfrm>
            <a:off x="2152650" y="187325"/>
            <a:ext cx="1406525" cy="998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ADVENT </a:t>
            </a:r>
            <a:endParaRPr lang="en-US" sz="20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</a:t>
            </a:r>
            <a:endParaRPr lang="en-US" sz="2000" b="1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61A5BF0-811A-9FE7-1467-58E288EC12D4}"/>
              </a:ext>
            </a:extLst>
          </p:cNvPr>
          <p:cNvSpPr/>
          <p:nvPr/>
        </p:nvSpPr>
        <p:spPr>
          <a:xfrm>
            <a:off x="2152650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Measurements and their errors.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Particles and radiation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8B6A0FE-9868-4205-CCFA-75195C8EB3CD}"/>
              </a:ext>
            </a:extLst>
          </p:cNvPr>
          <p:cNvSpPr/>
          <p:nvPr/>
        </p:nvSpPr>
        <p:spPr>
          <a:xfrm>
            <a:off x="3783013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Waves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0959CED-2A7C-EC85-A9F7-2DAB1E766195}"/>
              </a:ext>
            </a:extLst>
          </p:cNvPr>
          <p:cNvSpPr/>
          <p:nvPr/>
        </p:nvSpPr>
        <p:spPr>
          <a:xfrm>
            <a:off x="5397500" y="1422400"/>
            <a:ext cx="1408113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/>
                </a:solidFill>
              </a:rPr>
              <a:t>Mechanics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4000514-6C75-A55A-E943-D86306E20297}"/>
              </a:ext>
            </a:extLst>
          </p:cNvPr>
          <p:cNvSpPr/>
          <p:nvPr/>
        </p:nvSpPr>
        <p:spPr>
          <a:xfrm>
            <a:off x="7013575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Materials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69FE0F0-6383-65F9-1B64-FC03B2951322}"/>
              </a:ext>
            </a:extLst>
          </p:cNvPr>
          <p:cNvSpPr/>
          <p:nvPr/>
        </p:nvSpPr>
        <p:spPr>
          <a:xfrm>
            <a:off x="8643938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Electricity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4AB9390-8347-640A-17B8-0A2E5E517034}"/>
              </a:ext>
            </a:extLst>
          </p:cNvPr>
          <p:cNvSpPr/>
          <p:nvPr/>
        </p:nvSpPr>
        <p:spPr>
          <a:xfrm>
            <a:off x="10233025" y="1422400"/>
            <a:ext cx="1406525" cy="2006600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Revision and Mocks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Further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Mechanics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B2B0345-DD7F-65C5-E893-1B11DE5A60F2}"/>
              </a:ext>
            </a:extLst>
          </p:cNvPr>
          <p:cNvSpPr/>
          <p:nvPr/>
        </p:nvSpPr>
        <p:spPr>
          <a:xfrm>
            <a:off x="2152650" y="3533775"/>
            <a:ext cx="1406525" cy="197326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Thermal Physics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FC6948A-EEC5-B972-2697-361CEA733668}"/>
              </a:ext>
            </a:extLst>
          </p:cNvPr>
          <p:cNvSpPr/>
          <p:nvPr/>
        </p:nvSpPr>
        <p:spPr>
          <a:xfrm>
            <a:off x="3814763" y="3540125"/>
            <a:ext cx="1406525" cy="197167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Fields and their consequences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E93133A-7602-D983-4549-4628670AD851}"/>
              </a:ext>
            </a:extLst>
          </p:cNvPr>
          <p:cNvSpPr/>
          <p:nvPr/>
        </p:nvSpPr>
        <p:spPr>
          <a:xfrm>
            <a:off x="5441950" y="3540125"/>
            <a:ext cx="1406525" cy="19764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Nuclear Physics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87F2C86D-DF57-EA0F-5377-8297ED28F6BF}"/>
              </a:ext>
            </a:extLst>
          </p:cNvPr>
          <p:cNvSpPr/>
          <p:nvPr/>
        </p:nvSpPr>
        <p:spPr>
          <a:xfrm>
            <a:off x="7008813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/>
                </a:solidFill>
              </a:rPr>
              <a:t>Medical Physics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13375CB-DB1E-665D-0D1B-8B98610BE11B}"/>
              </a:ext>
            </a:extLst>
          </p:cNvPr>
          <p:cNvSpPr/>
          <p:nvPr/>
        </p:nvSpPr>
        <p:spPr>
          <a:xfrm>
            <a:off x="8632825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Revision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9575EF0-E269-E3CC-4D34-E79E28E3276F}"/>
              </a:ext>
            </a:extLst>
          </p:cNvPr>
          <p:cNvSpPr/>
          <p:nvPr/>
        </p:nvSpPr>
        <p:spPr>
          <a:xfrm>
            <a:off x="10250488" y="3540125"/>
            <a:ext cx="1406525" cy="196691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Revision and Exams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59B69C5-C957-307A-9EE6-07A6A71A3F29}"/>
              </a:ext>
            </a:extLst>
          </p:cNvPr>
          <p:cNvSpPr/>
          <p:nvPr/>
        </p:nvSpPr>
        <p:spPr>
          <a:xfrm>
            <a:off x="10260013" y="5775325"/>
            <a:ext cx="14065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Catch up if necessary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69AA7351-2153-8697-E010-3C647C610F39}"/>
              </a:ext>
            </a:extLst>
          </p:cNvPr>
          <p:cNvSpPr/>
          <p:nvPr/>
        </p:nvSpPr>
        <p:spPr>
          <a:xfrm>
            <a:off x="2152650" y="5783263"/>
            <a:ext cx="7080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53857F-9B0C-1F81-B4AB-7E82F8BF9F16}"/>
              </a:ext>
            </a:extLst>
          </p:cNvPr>
          <p:cNvSpPr/>
          <p:nvPr/>
        </p:nvSpPr>
        <p:spPr>
          <a:xfrm>
            <a:off x="111125" y="87313"/>
            <a:ext cx="1946275" cy="1230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SSPP SCIENCE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CURRICULUM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Physics</a:t>
            </a:r>
          </a:p>
        </p:txBody>
      </p:sp>
      <p:pic>
        <p:nvPicPr>
          <p:cNvPr id="3098" name="Picture 2" descr="A red shield with gold keys and a sword&#10;&#10;Description automatically generated">
            <a:extLst>
              <a:ext uri="{FF2B5EF4-FFF2-40B4-BE49-F238E27FC236}">
                <a16:creationId xmlns:a16="http://schemas.microsoft.com/office/drawing/2014/main" id="{D1EC518E-5D6F-D9CA-1699-3C9C9EC3E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9" y="129696"/>
            <a:ext cx="392814" cy="39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FBEA70-0CEB-672B-C4E9-1AA6D8F48D12}"/>
              </a:ext>
            </a:extLst>
          </p:cNvPr>
          <p:cNvSpPr/>
          <p:nvPr/>
        </p:nvSpPr>
        <p:spPr>
          <a:xfrm>
            <a:off x="2905125" y="5775325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7, 8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06469B6-EB13-56F4-6C90-9E86AA7A26BF}"/>
              </a:ext>
            </a:extLst>
          </p:cNvPr>
          <p:cNvSpPr/>
          <p:nvPr/>
        </p:nvSpPr>
        <p:spPr>
          <a:xfrm>
            <a:off x="3738563" y="5797550"/>
            <a:ext cx="706437" cy="9985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1, 2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B8DC540-1379-1D6F-A566-5BF9C0D72DF7}"/>
              </a:ext>
            </a:extLst>
          </p:cNvPr>
          <p:cNvSpPr/>
          <p:nvPr/>
        </p:nvSpPr>
        <p:spPr>
          <a:xfrm>
            <a:off x="4475163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9, 10, 11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948A622-A979-8B93-40DB-AA2892008D73}"/>
              </a:ext>
            </a:extLst>
          </p:cNvPr>
          <p:cNvSpPr/>
          <p:nvPr/>
        </p:nvSpPr>
        <p:spPr>
          <a:xfrm>
            <a:off x="5359400" y="5797550"/>
            <a:ext cx="706438" cy="9985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003C3AF-9154-C034-56BE-0962AB8C0B6F}"/>
              </a:ext>
            </a:extLst>
          </p:cNvPr>
          <p:cNvSpPr/>
          <p:nvPr/>
        </p:nvSpPr>
        <p:spPr>
          <a:xfrm>
            <a:off x="6110288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7BC5AF5-CD73-224D-4071-E1646382B9D2}"/>
              </a:ext>
            </a:extLst>
          </p:cNvPr>
          <p:cNvSpPr/>
          <p:nvPr/>
        </p:nvSpPr>
        <p:spPr>
          <a:xfrm>
            <a:off x="6956425" y="5783263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D96F4CF-5E5C-A89A-73CE-AF84C44736B9}"/>
              </a:ext>
            </a:extLst>
          </p:cNvPr>
          <p:cNvSpPr/>
          <p:nvPr/>
        </p:nvSpPr>
        <p:spPr>
          <a:xfrm>
            <a:off x="7712075" y="5783263"/>
            <a:ext cx="706438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</a:rPr>
              <a:t>Catch up if necessary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2DF6C41-A205-DA7A-D2E4-7A0338D3E9FB}"/>
              </a:ext>
            </a:extLst>
          </p:cNvPr>
          <p:cNvSpPr/>
          <p:nvPr/>
        </p:nvSpPr>
        <p:spPr>
          <a:xfrm>
            <a:off x="8618538" y="5792788"/>
            <a:ext cx="706437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5,6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FCB4FBF-96F3-95BF-1239-7D286022C1FB}"/>
              </a:ext>
            </a:extLst>
          </p:cNvPr>
          <p:cNvSpPr/>
          <p:nvPr/>
        </p:nvSpPr>
        <p:spPr>
          <a:xfrm>
            <a:off x="9363075" y="5786438"/>
            <a:ext cx="708025" cy="100012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</a:rPr>
              <a:t>Catch up if necessary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Melanie Fearn</dc:creator>
  <cp:lastModifiedBy>Mrs Melanie Fearn</cp:lastModifiedBy>
  <cp:revision>1</cp:revision>
  <dcterms:created xsi:type="dcterms:W3CDTF">2025-06-19T08:37:10Z</dcterms:created>
  <dcterms:modified xsi:type="dcterms:W3CDTF">2025-06-19T08:38:30Z</dcterms:modified>
</cp:coreProperties>
</file>