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88E1D-AFBF-488D-BD77-DC2872959729}" v="2" dt="2025-07-18T08:02:42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elanie Fearn" userId="b4566c97-b572-4f40-9b86-19d4ce6f60a0" providerId="ADAL" clId="{04C88E1D-AFBF-488D-BD77-DC2872959729}"/>
    <pc:docChg chg="addSld delSld modSld">
      <pc:chgData name="Mrs Melanie Fearn" userId="b4566c97-b572-4f40-9b86-19d4ce6f60a0" providerId="ADAL" clId="{04C88E1D-AFBF-488D-BD77-DC2872959729}" dt="2025-07-18T08:02:49.212" v="2" actId="47"/>
      <pc:docMkLst>
        <pc:docMk/>
      </pc:docMkLst>
      <pc:sldChg chg="del">
        <pc:chgData name="Mrs Melanie Fearn" userId="b4566c97-b572-4f40-9b86-19d4ce6f60a0" providerId="ADAL" clId="{04C88E1D-AFBF-488D-BD77-DC2872959729}" dt="2025-07-18T08:02:49.212" v="2" actId="47"/>
        <pc:sldMkLst>
          <pc:docMk/>
          <pc:sldMk cId="109857222" sldId="257"/>
        </pc:sldMkLst>
      </pc:sldChg>
      <pc:sldChg chg="add setBg">
        <pc:chgData name="Mrs Melanie Fearn" userId="b4566c97-b572-4f40-9b86-19d4ce6f60a0" providerId="ADAL" clId="{04C88E1D-AFBF-488D-BD77-DC2872959729}" dt="2025-07-18T08:02:42.682" v="1"/>
        <pc:sldMkLst>
          <pc:docMk/>
          <pc:sldMk cId="1456688657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EDC94-7A6B-4247-A104-A4F1F4C03643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F23FE-F53D-45C3-9D16-98151695D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5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5945D-D6CB-2179-1FBA-D65A7D2F0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90EB7-7A36-D9A2-54E3-2D03EDD3F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39EAC-ADDF-987D-B9DE-8E099426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559BC-E189-DCE6-21E6-2FC56F7B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C4178-2068-4CD5-6D04-672BEFFF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5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61A5-7B49-A1B3-F00C-B53F2829A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6DA72-39EC-32C4-CB33-2E09A823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1F9BC-0964-177B-AB34-5A913950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9E03C-A9F4-7C3F-9405-CC700963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634C-8DF3-CA62-64F6-71987E08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03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C91365-53F3-9284-D6CB-FF18F1A14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8E7EA-77D2-F6F5-ADAB-6E8AF32DF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D4A8C-D0AD-0F2F-1A52-3964E653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E11BB-6F9F-8A1A-7759-F2F040C68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B7E9B-D97A-F04A-F128-361D92BF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26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478DE-86FA-75F6-C35D-4C83FCC5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5B65-BC70-C51E-1402-2E6673128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E2B7C-836E-2B0B-E98C-606EF0A3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A2A7-3052-8494-66E7-68DB5516F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4AB03-BCEE-1D84-4C6C-CCE3AC6E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9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27747-116B-B62A-1A43-8628785FC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3499-74DA-38E2-318C-81095EDB0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CB3B3-CDAD-CD3F-98C9-B3CB7520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191AD-29E0-7163-A5D5-00932109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4EB4E-0317-1A52-EEEA-6AFA2A29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9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4E94-8084-02B5-6912-B8FC9F25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B5288-DA7D-D8D5-C67B-EA961956D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6D499-56AD-CAF9-EC7C-F8B95DC09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E743A-68DA-F914-7521-FEE58393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024BC-12A7-4CDD-458A-CFDA1202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63E91-1FE3-7869-0884-FB3C8E4B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3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480EC-2C1C-C550-01FC-2B14D5093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8D179-3AC0-216A-5831-24E217457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35949-50B5-7A30-B085-21F3749F0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42386-D843-1D4E-D4A7-B3F177A03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201FB1-BB2D-4F2B-345F-327126B02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22B33E-CAF5-8F08-0373-6D37A16D8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9F87A9-F308-576D-8E9C-8CBE62E4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EA827-E614-DC91-8EDE-C5A603430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2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2FA38-24DC-0828-0094-71B2B4FC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79FC1-41C6-D410-5B18-F90C28B2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9F85B-8E7D-CE8B-39A6-8548E161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CDD09-D5F6-67CF-8BF8-0D8E693B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10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1DE942-A4F5-582C-D5C3-16AC2C31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05D7E-2C50-97A7-95EA-50D26A2B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69C3B-57F8-CC24-FACB-0444259F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10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4CAFF-9008-BF9C-2A2D-41E98039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A734-9726-4333-C8A7-93AA13DC7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71A65-17DF-A9D6-8CF6-DFE3ED2DA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AE2BE-FA05-A9B3-741B-25F7AF56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A71A3-14D8-3B37-B96A-85E2F18A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E049E-D242-D7F4-9672-878A0589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1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F76B6-C654-F6A6-E15B-E18CE5AC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3E729-17E2-8756-BEB4-E27ADA9D6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EAD24-8FBA-33C3-DBB3-93D844AB8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A33A0-C83B-6EB5-37DA-D6479841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9515A-36A8-63C5-FFD0-08F3710C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D9DCC-615B-45B0-6F8E-C1254A8B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62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A74F83-6252-B1F6-F093-37C66FD0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2B4E6-DF17-D043-8DF5-76592C867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2C41-803E-8ABA-3254-4BAA53D4E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3D14E6-C33A-48DB-B4F5-9C701A7BA86C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E7367-0A13-8693-A011-3099FA4DB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55A5A-02E0-4C19-4FD3-71EE4BD66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7D255-F9D4-4B66-8121-8E9E3570C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2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31C82F-A200-499C-94BC-6F9B65B0CD04}"/>
              </a:ext>
            </a:extLst>
          </p:cNvPr>
          <p:cNvSpPr/>
          <p:nvPr/>
        </p:nvSpPr>
        <p:spPr>
          <a:xfrm>
            <a:off x="340153" y="1421763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KS3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7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F0CB87-588B-19A5-973B-B76E6E67827D}"/>
              </a:ext>
            </a:extLst>
          </p:cNvPr>
          <p:cNvSpPr/>
          <p:nvPr/>
        </p:nvSpPr>
        <p:spPr>
          <a:xfrm>
            <a:off x="8643325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/>
              <a:t>PENTECOST</a:t>
            </a:r>
          </a:p>
          <a:p>
            <a:pPr algn="ctr"/>
            <a:r>
              <a:rPr lang="en-US" sz="1600" b="1" dirty="0"/>
              <a:t>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DE2CB5F-A0A2-B695-EA72-4B9DCC934BDB}"/>
              </a:ext>
            </a:extLst>
          </p:cNvPr>
          <p:cNvSpPr/>
          <p:nvPr/>
        </p:nvSpPr>
        <p:spPr>
          <a:xfrm>
            <a:off x="10259290" y="186796"/>
            <a:ext cx="1406620" cy="9862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/>
              <a:t>PENTECOST</a:t>
            </a:r>
          </a:p>
          <a:p>
            <a:pPr algn="ctr"/>
            <a:r>
              <a:rPr lang="en-US" sz="1600" b="1" dirty="0"/>
              <a:t>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2D0E48A-242E-4A93-1113-1E0DDA52791B}"/>
              </a:ext>
            </a:extLst>
          </p:cNvPr>
          <p:cNvSpPr/>
          <p:nvPr/>
        </p:nvSpPr>
        <p:spPr>
          <a:xfrm>
            <a:off x="340152" y="2525348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KS3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8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6F9DD76-1F38-02CF-0662-F41D3EEF1124}"/>
              </a:ext>
            </a:extLst>
          </p:cNvPr>
          <p:cNvSpPr/>
          <p:nvPr/>
        </p:nvSpPr>
        <p:spPr>
          <a:xfrm>
            <a:off x="340152" y="3602658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/>
              <a:t>TRANSITION TO GCSE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E697A6F-B351-4BCF-4661-0A48B7D56F59}"/>
              </a:ext>
            </a:extLst>
          </p:cNvPr>
          <p:cNvSpPr/>
          <p:nvPr/>
        </p:nvSpPr>
        <p:spPr>
          <a:xfrm>
            <a:off x="340153" y="4693107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GCSE</a:t>
            </a:r>
          </a:p>
          <a:p>
            <a:pPr algn="ctr"/>
            <a:r>
              <a:rPr lang="en-US" b="1" dirty="0"/>
              <a:t>YEAR </a:t>
            </a:r>
          </a:p>
          <a:p>
            <a:pPr algn="ctr"/>
            <a:r>
              <a:rPr lang="en-US" b="1" dirty="0"/>
              <a:t>10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DB41EF2-6FAE-5717-D96F-44A47681C798}"/>
              </a:ext>
            </a:extLst>
          </p:cNvPr>
          <p:cNvSpPr/>
          <p:nvPr/>
        </p:nvSpPr>
        <p:spPr>
          <a:xfrm>
            <a:off x="340153" y="5783555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GCSE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11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C702EBA-D8CB-2CD5-9AE9-DF3EF9DE903A}"/>
              </a:ext>
            </a:extLst>
          </p:cNvPr>
          <p:cNvSpPr/>
          <p:nvPr/>
        </p:nvSpPr>
        <p:spPr>
          <a:xfrm>
            <a:off x="7014221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LENT </a:t>
            </a:r>
            <a:endParaRPr lang="en-US" sz="2000" b="1" dirty="0"/>
          </a:p>
          <a:p>
            <a:pPr algn="ctr"/>
            <a:r>
              <a:rPr lang="en-US" b="1" dirty="0"/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A1D559E-2F29-4748-7C04-805C22B28EDA}"/>
              </a:ext>
            </a:extLst>
          </p:cNvPr>
          <p:cNvSpPr/>
          <p:nvPr/>
        </p:nvSpPr>
        <p:spPr>
          <a:xfrm>
            <a:off x="5398254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LENT</a:t>
            </a:r>
          </a:p>
          <a:p>
            <a:pPr algn="ctr"/>
            <a:r>
              <a:rPr lang="en-US" b="1" dirty="0"/>
              <a:t>1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F7A5AE7-438A-7831-E0A1-D0478C2143EC}"/>
              </a:ext>
            </a:extLst>
          </p:cNvPr>
          <p:cNvSpPr/>
          <p:nvPr/>
        </p:nvSpPr>
        <p:spPr>
          <a:xfrm>
            <a:off x="3782289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ADVENT</a:t>
            </a:r>
            <a:endParaRPr lang="en-US" sz="2000" b="1" dirty="0"/>
          </a:p>
          <a:p>
            <a:pPr algn="ctr"/>
            <a:r>
              <a:rPr lang="en-US" b="1" dirty="0"/>
              <a:t>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63BC4F5-13CB-63A8-DF4A-C441D61FD72A}"/>
              </a:ext>
            </a:extLst>
          </p:cNvPr>
          <p:cNvSpPr/>
          <p:nvPr/>
        </p:nvSpPr>
        <p:spPr>
          <a:xfrm>
            <a:off x="2153186" y="186796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ADVENT </a:t>
            </a:r>
            <a:endParaRPr lang="en-US" sz="2000" b="1" dirty="0"/>
          </a:p>
          <a:p>
            <a:pPr algn="ctr"/>
            <a:r>
              <a:rPr lang="en-US" b="1" dirty="0"/>
              <a:t>1</a:t>
            </a:r>
            <a:endParaRPr lang="en-US" sz="2000" b="1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C7B751B-4789-383C-F5FE-367CC8D33F99}"/>
              </a:ext>
            </a:extLst>
          </p:cNvPr>
          <p:cNvSpPr/>
          <p:nvPr/>
        </p:nvSpPr>
        <p:spPr>
          <a:xfrm>
            <a:off x="2153186" y="1421761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Working Scientifically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Particles and their </a:t>
            </a:r>
            <a:r>
              <a:rPr lang="en-US" sz="1100" b="1" dirty="0" err="1">
                <a:solidFill>
                  <a:schemeClr val="tx1"/>
                </a:solidFill>
              </a:rPr>
              <a:t>Behaviour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0A2AD9C-258F-5167-90AD-9A2B6512E2A7}"/>
              </a:ext>
            </a:extLst>
          </p:cNvPr>
          <p:cNvSpPr/>
          <p:nvPr/>
        </p:nvSpPr>
        <p:spPr>
          <a:xfrm>
            <a:off x="3782289" y="1421760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Cells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Forces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1F329FA-8A5D-E687-068A-45DE1FA55CA5}"/>
              </a:ext>
            </a:extLst>
          </p:cNvPr>
          <p:cNvSpPr/>
          <p:nvPr/>
        </p:nvSpPr>
        <p:spPr>
          <a:xfrm>
            <a:off x="5398254" y="1421760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Structure and Function of Body Systems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Sound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82FBC9C-DD5C-0331-35AE-A8335A45B0AE}"/>
              </a:ext>
            </a:extLst>
          </p:cNvPr>
          <p:cNvSpPr/>
          <p:nvPr/>
        </p:nvSpPr>
        <p:spPr>
          <a:xfrm>
            <a:off x="7014219" y="1421760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Elements, Atoms and Compounds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Light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5ECECFA-09DE-C301-8804-AF8015B4F709}"/>
              </a:ext>
            </a:extLst>
          </p:cNvPr>
          <p:cNvSpPr/>
          <p:nvPr/>
        </p:nvSpPr>
        <p:spPr>
          <a:xfrm>
            <a:off x="8643324" y="1421761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Reproduction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Reactions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962FE22-E6AC-BA42-CCC5-D8ADB3077502}"/>
              </a:ext>
            </a:extLst>
          </p:cNvPr>
          <p:cNvSpPr/>
          <p:nvPr/>
        </p:nvSpPr>
        <p:spPr>
          <a:xfrm>
            <a:off x="10233013" y="1421760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Acids and Alkalis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Space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4E360D2-7BB3-AAB1-2649-E44EDE43347A}"/>
              </a:ext>
            </a:extLst>
          </p:cNvPr>
          <p:cNvSpPr/>
          <p:nvPr/>
        </p:nvSpPr>
        <p:spPr>
          <a:xfrm>
            <a:off x="2179339" y="3594531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Cell Biology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C63F6B1-957F-1ACE-21F8-1C8FAF3D1524}"/>
              </a:ext>
            </a:extLst>
          </p:cNvPr>
          <p:cNvSpPr/>
          <p:nvPr/>
        </p:nvSpPr>
        <p:spPr>
          <a:xfrm>
            <a:off x="2166322" y="4663715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Electricity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ED51017-3028-908C-8977-929AB465EA44}"/>
              </a:ext>
            </a:extLst>
          </p:cNvPr>
          <p:cNvSpPr/>
          <p:nvPr/>
        </p:nvSpPr>
        <p:spPr>
          <a:xfrm>
            <a:off x="3773465" y="4664145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Bonding and Properties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Bioenergetics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DE78E8D-31AB-93E2-B10A-A3FC3F0D3FFC}"/>
              </a:ext>
            </a:extLst>
          </p:cNvPr>
          <p:cNvSpPr/>
          <p:nvPr/>
        </p:nvSpPr>
        <p:spPr>
          <a:xfrm>
            <a:off x="5385115" y="4679968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Quantitative Chemistry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Energy Changes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9860766-7A51-D912-7516-41F74C7D0091}"/>
              </a:ext>
            </a:extLst>
          </p:cNvPr>
          <p:cNvSpPr/>
          <p:nvPr/>
        </p:nvSpPr>
        <p:spPr>
          <a:xfrm>
            <a:off x="7033927" y="4706244"/>
            <a:ext cx="1406620" cy="999343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Atomic Structure (Radiation)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Homeostasis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360AFD7-30A1-DB7E-24CB-D652BA93FBA8}"/>
              </a:ext>
            </a:extLst>
          </p:cNvPr>
          <p:cNvSpPr/>
          <p:nvPr/>
        </p:nvSpPr>
        <p:spPr>
          <a:xfrm>
            <a:off x="8644355" y="4676853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Chemical Changes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8514C95-2E3D-2283-4259-2BF3B48E5763}"/>
              </a:ext>
            </a:extLst>
          </p:cNvPr>
          <p:cNvSpPr/>
          <p:nvPr/>
        </p:nvSpPr>
        <p:spPr>
          <a:xfrm>
            <a:off x="10224345" y="468795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Rates of Reaction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E969B3B-FE5C-07AB-4556-9748898C38D8}"/>
              </a:ext>
            </a:extLst>
          </p:cNvPr>
          <p:cNvSpPr/>
          <p:nvPr/>
        </p:nvSpPr>
        <p:spPr>
          <a:xfrm>
            <a:off x="2153186" y="252534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Working Scientifically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The Periodic Table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2BBC47C-6087-E653-705F-03440A1A2BAA}"/>
              </a:ext>
            </a:extLst>
          </p:cNvPr>
          <p:cNvSpPr/>
          <p:nvPr/>
        </p:nvSpPr>
        <p:spPr>
          <a:xfrm>
            <a:off x="3782288" y="252534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Health and Lifestyle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Electricity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D789BBD-DAB0-5C44-597E-2A103FA3FC66}"/>
              </a:ext>
            </a:extLst>
          </p:cNvPr>
          <p:cNvSpPr/>
          <p:nvPr/>
        </p:nvSpPr>
        <p:spPr>
          <a:xfrm>
            <a:off x="5398254" y="2525346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Separation Techniques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Biological Processes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1540E70-6E7E-6DEE-9787-8F593E848C79}"/>
              </a:ext>
            </a:extLst>
          </p:cNvPr>
          <p:cNvSpPr/>
          <p:nvPr/>
        </p:nvSpPr>
        <p:spPr>
          <a:xfrm>
            <a:off x="7014220" y="252534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Energy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Ecosystems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6C3ED573-416C-1486-A565-F4F30640D275}"/>
              </a:ext>
            </a:extLst>
          </p:cNvPr>
          <p:cNvSpPr/>
          <p:nvPr/>
        </p:nvSpPr>
        <p:spPr>
          <a:xfrm>
            <a:off x="8643324" y="2525346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Inheritance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Motion and Pressure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7626E67-C719-37E2-C9E7-918BC3F6191C}"/>
              </a:ext>
            </a:extLst>
          </p:cNvPr>
          <p:cNvSpPr/>
          <p:nvPr/>
        </p:nvSpPr>
        <p:spPr>
          <a:xfrm>
            <a:off x="10233013" y="252534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Metals and Other Materials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Earth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09113F6-0879-7B4E-0ABF-57D2C2506CA5}"/>
              </a:ext>
            </a:extLst>
          </p:cNvPr>
          <p:cNvSpPr/>
          <p:nvPr/>
        </p:nvSpPr>
        <p:spPr>
          <a:xfrm>
            <a:off x="8643323" y="5783554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Revision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204FDCF-1BBA-3326-6819-A6B0E0B6803C}"/>
              </a:ext>
            </a:extLst>
          </p:cNvPr>
          <p:cNvSpPr/>
          <p:nvPr/>
        </p:nvSpPr>
        <p:spPr>
          <a:xfrm>
            <a:off x="10233012" y="5783554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Revision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D635226-EC6C-490E-B7B3-D81545188D17}"/>
              </a:ext>
            </a:extLst>
          </p:cNvPr>
          <p:cNvSpPr/>
          <p:nvPr/>
        </p:nvSpPr>
        <p:spPr>
          <a:xfrm>
            <a:off x="8643323" y="3609973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Chemical Analysis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Chemistry of the Atmosphere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04AEF24-9CB7-4001-C4D6-82FFF7C0D46A}"/>
              </a:ext>
            </a:extLst>
          </p:cNvPr>
          <p:cNvSpPr/>
          <p:nvPr/>
        </p:nvSpPr>
        <p:spPr>
          <a:xfrm>
            <a:off x="5383085" y="360265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Organisation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71555DF3-E9FF-FA04-A362-F3E57AA395E1}"/>
              </a:ext>
            </a:extLst>
          </p:cNvPr>
          <p:cNvSpPr/>
          <p:nvPr/>
        </p:nvSpPr>
        <p:spPr>
          <a:xfrm>
            <a:off x="7040341" y="360265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Energy 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Using Resources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C9913AD-6D71-3BAF-3AE1-0F3F600F81DF}"/>
              </a:ext>
            </a:extLst>
          </p:cNvPr>
          <p:cNvSpPr/>
          <p:nvPr/>
        </p:nvSpPr>
        <p:spPr>
          <a:xfrm>
            <a:off x="3783404" y="3613748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Atomic Structure and the Periodic Table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6433910-C36E-0E9D-7F39-81682785466F}"/>
              </a:ext>
            </a:extLst>
          </p:cNvPr>
          <p:cNvSpPr/>
          <p:nvPr/>
        </p:nvSpPr>
        <p:spPr>
          <a:xfrm>
            <a:off x="10216086" y="3595766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Particle Model of Matter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Infection and Response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3654B967-83B9-EC31-E14E-2F69F6605D73}"/>
              </a:ext>
            </a:extLst>
          </p:cNvPr>
          <p:cNvSpPr/>
          <p:nvPr/>
        </p:nvSpPr>
        <p:spPr>
          <a:xfrm>
            <a:off x="3782288" y="5783553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Forces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1 and 2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FD2277D7-C645-D47C-3AA8-19F076BF4ECE}"/>
              </a:ext>
            </a:extLst>
          </p:cNvPr>
          <p:cNvSpPr/>
          <p:nvPr/>
        </p:nvSpPr>
        <p:spPr>
          <a:xfrm>
            <a:off x="5398254" y="5783554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Ecology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17E5F57E-851D-874F-A310-1C05B851291E}"/>
              </a:ext>
            </a:extLst>
          </p:cNvPr>
          <p:cNvSpPr/>
          <p:nvPr/>
        </p:nvSpPr>
        <p:spPr>
          <a:xfrm>
            <a:off x="7014219" y="5783554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Waves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050" b="1" dirty="0">
                <a:solidFill>
                  <a:schemeClr val="tx1"/>
                </a:solidFill>
              </a:rPr>
              <a:t>Magnetism and </a:t>
            </a:r>
            <a:r>
              <a:rPr lang="en-US" sz="1000" b="1" dirty="0">
                <a:solidFill>
                  <a:schemeClr val="tx1"/>
                </a:solidFill>
              </a:rPr>
              <a:t>Electromagnetism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2DEED83-AB22-7F7F-8CED-8B7B8F53F35A}"/>
              </a:ext>
            </a:extLst>
          </p:cNvPr>
          <p:cNvSpPr/>
          <p:nvPr/>
        </p:nvSpPr>
        <p:spPr>
          <a:xfrm>
            <a:off x="2153184" y="5783553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Inheritance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Organic Chemistry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4D45FD7-C872-C4B7-D2E2-3AB81F4BCB9F}"/>
              </a:ext>
            </a:extLst>
          </p:cNvPr>
          <p:cNvSpPr/>
          <p:nvPr/>
        </p:nvSpPr>
        <p:spPr>
          <a:xfrm>
            <a:off x="111251" y="86710"/>
            <a:ext cx="1946149" cy="12308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SSPP SCIENCE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CURRICULUM</a:t>
            </a:r>
          </a:p>
        </p:txBody>
      </p:sp>
      <p:pic>
        <p:nvPicPr>
          <p:cNvPr id="3" name="Picture 2" descr="A red shield with gold keys and a sword&#10;&#10;Description automatically generated">
            <a:extLst>
              <a:ext uri="{FF2B5EF4-FFF2-40B4-BE49-F238E27FC236}">
                <a16:creationId xmlns:a16="http://schemas.microsoft.com/office/drawing/2014/main" id="{47D8C5F2-865E-46EF-116B-E2BE76903D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1" y="118817"/>
            <a:ext cx="459248" cy="4592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64EB32D-1691-B774-9C27-1A6A3C389ABC}"/>
              </a:ext>
            </a:extLst>
          </p:cNvPr>
          <p:cNvSpPr/>
          <p:nvPr/>
        </p:nvSpPr>
        <p:spPr>
          <a:xfrm>
            <a:off x="2791178" y="1894726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CEBEF8-00BB-EEFF-61F2-EB65F8F578D6}"/>
              </a:ext>
            </a:extLst>
          </p:cNvPr>
          <p:cNvSpPr/>
          <p:nvPr/>
        </p:nvSpPr>
        <p:spPr>
          <a:xfrm>
            <a:off x="4435452" y="1894726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28897A5-EADA-AA4F-B7DD-CD66468C5D12}"/>
              </a:ext>
            </a:extLst>
          </p:cNvPr>
          <p:cNvSpPr/>
          <p:nvPr/>
        </p:nvSpPr>
        <p:spPr>
          <a:xfrm>
            <a:off x="6053670" y="2058012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94ADB9E-C3F1-1651-4072-5B2A7E6BC793}"/>
              </a:ext>
            </a:extLst>
          </p:cNvPr>
          <p:cNvSpPr/>
          <p:nvPr/>
        </p:nvSpPr>
        <p:spPr>
          <a:xfrm>
            <a:off x="7676360" y="2058012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49B69C-125D-F35F-8FC1-B2D5BA28232B}"/>
              </a:ext>
            </a:extLst>
          </p:cNvPr>
          <p:cNvSpPr/>
          <p:nvPr/>
        </p:nvSpPr>
        <p:spPr>
          <a:xfrm>
            <a:off x="9263984" y="1894726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66C1B37-68FA-D9D2-DF3E-4980111CC575}"/>
              </a:ext>
            </a:extLst>
          </p:cNvPr>
          <p:cNvSpPr/>
          <p:nvPr/>
        </p:nvSpPr>
        <p:spPr>
          <a:xfrm>
            <a:off x="10867186" y="1981200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61B1D-1209-A032-C23F-C6994DD34C2C}"/>
              </a:ext>
            </a:extLst>
          </p:cNvPr>
          <p:cNvSpPr/>
          <p:nvPr/>
        </p:nvSpPr>
        <p:spPr>
          <a:xfrm>
            <a:off x="2834877" y="2981781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3407B59-E377-36D3-3832-2ACEE043EF61}"/>
              </a:ext>
            </a:extLst>
          </p:cNvPr>
          <p:cNvSpPr/>
          <p:nvPr/>
        </p:nvSpPr>
        <p:spPr>
          <a:xfrm>
            <a:off x="4435451" y="3106377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7D5AA4-6A5C-9236-CE1A-883DEC4338D3}"/>
              </a:ext>
            </a:extLst>
          </p:cNvPr>
          <p:cNvSpPr/>
          <p:nvPr/>
        </p:nvSpPr>
        <p:spPr>
          <a:xfrm>
            <a:off x="6053670" y="2981781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4B250C3-F321-D065-B0B4-2C14D410CEEE}"/>
              </a:ext>
            </a:extLst>
          </p:cNvPr>
          <p:cNvSpPr/>
          <p:nvPr/>
        </p:nvSpPr>
        <p:spPr>
          <a:xfrm>
            <a:off x="7682774" y="2981781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0E773EA-B125-1E69-8DCB-ACA96531FB93}"/>
              </a:ext>
            </a:extLst>
          </p:cNvPr>
          <p:cNvSpPr/>
          <p:nvPr/>
        </p:nvSpPr>
        <p:spPr>
          <a:xfrm>
            <a:off x="9285602" y="2882170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EC9D4E3-C24C-E65A-E430-E795D6E07B5D}"/>
              </a:ext>
            </a:extLst>
          </p:cNvPr>
          <p:cNvSpPr/>
          <p:nvPr/>
        </p:nvSpPr>
        <p:spPr>
          <a:xfrm>
            <a:off x="10894997" y="3063140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8681B4-D239-3E3D-AF34-05537330E0FD}"/>
              </a:ext>
            </a:extLst>
          </p:cNvPr>
          <p:cNvSpPr/>
          <p:nvPr/>
        </p:nvSpPr>
        <p:spPr>
          <a:xfrm>
            <a:off x="4410567" y="5214268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C998350-BA2D-5592-0390-BF36C79EBB14}"/>
              </a:ext>
            </a:extLst>
          </p:cNvPr>
          <p:cNvSpPr/>
          <p:nvPr/>
        </p:nvSpPr>
        <p:spPr>
          <a:xfrm>
            <a:off x="6053669" y="5214268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2939A6-34A1-8557-3202-624EC6F83F3C}"/>
              </a:ext>
            </a:extLst>
          </p:cNvPr>
          <p:cNvSpPr/>
          <p:nvPr/>
        </p:nvSpPr>
        <p:spPr>
          <a:xfrm>
            <a:off x="7693049" y="5327118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125E2A7-0E57-204D-200F-37E7D2137052}"/>
              </a:ext>
            </a:extLst>
          </p:cNvPr>
          <p:cNvSpPr/>
          <p:nvPr/>
        </p:nvSpPr>
        <p:spPr>
          <a:xfrm>
            <a:off x="9312440" y="4068571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F65FC2A-E6D3-EE0D-5B20-0AA30CB1FBC6}"/>
              </a:ext>
            </a:extLst>
          </p:cNvPr>
          <p:cNvSpPr/>
          <p:nvPr/>
        </p:nvSpPr>
        <p:spPr>
          <a:xfrm>
            <a:off x="7702326" y="3972618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56AD673-1FFF-305E-369B-8A04ABECE7DC}"/>
              </a:ext>
            </a:extLst>
          </p:cNvPr>
          <p:cNvSpPr/>
          <p:nvPr/>
        </p:nvSpPr>
        <p:spPr>
          <a:xfrm>
            <a:off x="10894997" y="4059092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41315EF-8C15-1EBA-86C1-89F2B5A7EBB7}"/>
              </a:ext>
            </a:extLst>
          </p:cNvPr>
          <p:cNvSpPr/>
          <p:nvPr/>
        </p:nvSpPr>
        <p:spPr>
          <a:xfrm>
            <a:off x="7676204" y="6196751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100AF5-9CF8-373B-C690-071977230C12}"/>
              </a:ext>
            </a:extLst>
          </p:cNvPr>
          <p:cNvSpPr/>
          <p:nvPr/>
        </p:nvSpPr>
        <p:spPr>
          <a:xfrm>
            <a:off x="2832502" y="6110277"/>
            <a:ext cx="82649" cy="86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8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Widescreen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Melanie Fearn</dc:creator>
  <cp:lastModifiedBy>Mrs Melanie Fearn</cp:lastModifiedBy>
  <cp:revision>1</cp:revision>
  <dcterms:created xsi:type="dcterms:W3CDTF">2024-10-10T16:37:06Z</dcterms:created>
  <dcterms:modified xsi:type="dcterms:W3CDTF">2025-07-18T08:02:57Z</dcterms:modified>
</cp:coreProperties>
</file>